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64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509518-D554-4E99-BFA6-18C936AC1644}" type="datetimeFigureOut">
              <a:rPr lang="ru-RU" smtClean="0"/>
              <a:t>17.04.2019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D4248E-1F73-4C4A-9898-AF74468E28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6426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4248E-1F73-4C4A-9898-AF74468E28D1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9676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Наша дружная группа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 smtClean="0"/>
          </a:p>
          <a:p>
            <a:r>
              <a:rPr lang="ru-RU" dirty="0" smtClean="0"/>
              <a:t>А вот так мы играем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18050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7" t="1706" r="-5827" b="-1706"/>
          <a:stretch/>
        </p:blipFill>
        <p:spPr bwMode="auto">
          <a:xfrm rot="5400000">
            <a:off x="1524858" y="-796665"/>
            <a:ext cx="5950271" cy="8208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713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Ну вот можно и пройти в зоопарк . Приобретаем билеты … и вот они звери</a:t>
            </a:r>
            <a:endParaRPr lang="ru-RU" sz="2400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23726" y="-27383"/>
            <a:ext cx="5040561" cy="8208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7468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75655" y="-891480"/>
            <a:ext cx="6336706" cy="8496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2393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67642" y="-711459"/>
            <a:ext cx="6336705" cy="8568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2185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411163"/>
            <a:ext cx="8424936" cy="5682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411164"/>
            <a:ext cx="8229600" cy="5715000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0733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732264" y="-274830"/>
            <a:ext cx="5679470" cy="7920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0668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 вот мы счастливые и довольные отправляемся домой…</a:t>
            </a:r>
            <a:endParaRPr lang="ru-RU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339753" y="-27385"/>
            <a:ext cx="4680520" cy="7992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0015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Спасибо за просмотр.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С вами была младшая группа </a:t>
            </a:r>
          </a:p>
          <a:p>
            <a:r>
              <a:rPr lang="ru-RU" dirty="0" smtClean="0"/>
              <a:t>д/с « Подсолнушек»</a:t>
            </a:r>
          </a:p>
          <a:p>
            <a:r>
              <a:rPr lang="ru-RU" dirty="0" smtClean="0"/>
              <a:t>2019 год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6806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8631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мы решили посетить зоопарк.  Туда мы отправимся на автобусе ,за рулем которого  наш отважный  водитель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Рамис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Приобретаем билеты и в  путь…..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C:\Users\Adm\Desktop\фото с телефона\20190415_1109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64730">
            <a:off x="394426" y="1717556"/>
            <a:ext cx="4707764" cy="4272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538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57200" y="228918"/>
            <a:ext cx="45719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2051" name="Picture 3" descr="C:\Users\Adm\Desktop\фото с телефона\20190415_1110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53162" y="-913002"/>
            <a:ext cx="6581694" cy="8640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7192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\Desktop\фото с телефона\20190415_1111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00639" y="-728431"/>
            <a:ext cx="6086738" cy="8496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8530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\Desktop\фото с телефона\20190415_1111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47662" y="-1035493"/>
            <a:ext cx="6048672" cy="8496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525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Пора отправляться в путь 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79712" y="188640"/>
            <a:ext cx="4824536" cy="7272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869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39354" y="-819472"/>
            <a:ext cx="5688633" cy="8280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458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Наконец то мы добрались до зоопарка</a:t>
            </a:r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20295" y="-418847"/>
            <a:ext cx="5319431" cy="7848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6112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Но в зоопарке был технический перерыв </a:t>
            </a:r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40275" y="-310835"/>
            <a:ext cx="5391439" cy="7704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7096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90</Words>
  <Application>Microsoft Office PowerPoint</Application>
  <PresentationFormat>Экран (4:3)</PresentationFormat>
  <Paragraphs>14</Paragraphs>
  <Slides>18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Наша дружная группа</vt:lpstr>
      <vt:lpstr>Сегодня мы решили посетить зоопарк.  Туда мы отправимся на автобусе ,за рулем которого  наш отважный  водитель Рамис.  Приобретаем билеты и в  путь…..</vt:lpstr>
      <vt:lpstr>Презентация PowerPoint</vt:lpstr>
      <vt:lpstr>Презентация PowerPoint</vt:lpstr>
      <vt:lpstr>Презентация PowerPoint</vt:lpstr>
      <vt:lpstr>Пора отправляться в путь </vt:lpstr>
      <vt:lpstr>Презентация PowerPoint</vt:lpstr>
      <vt:lpstr>Наконец то мы добрались до зоопарка</vt:lpstr>
      <vt:lpstr>Но в зоопарке был технический перерыв </vt:lpstr>
      <vt:lpstr>Презентация PowerPoint</vt:lpstr>
      <vt:lpstr>Ну вот можно и пройти в зоопарк . Приобретаем билеты … и вот они звери</vt:lpstr>
      <vt:lpstr>Презентация PowerPoint</vt:lpstr>
      <vt:lpstr>Презентация PowerPoint</vt:lpstr>
      <vt:lpstr>Презентация PowerPoint</vt:lpstr>
      <vt:lpstr>Презентация PowerPoint</vt:lpstr>
      <vt:lpstr>И вот мы счастливые и довольные отправляемся домой…</vt:lpstr>
      <vt:lpstr>Спасибо за просмотр.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Наша дружная группа</dc:title>
  <dc:creator>Adm</dc:creator>
  <cp:lastModifiedBy>Пользователь Windows</cp:lastModifiedBy>
  <cp:revision>8</cp:revision>
  <dcterms:created xsi:type="dcterms:W3CDTF">2019-04-17T06:05:00Z</dcterms:created>
  <dcterms:modified xsi:type="dcterms:W3CDTF">2019-04-17T09:43:47Z</dcterms:modified>
</cp:coreProperties>
</file>