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9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56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5.wav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6.wav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7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8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9.wav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70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71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72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57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58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59.wa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0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1.wa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2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3.wav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84;&#1080;&#1085;&#1080;-&#1084;&#1091;&#1079;&#1077;&#1081;%20&#1052;&#1041;&#1054;&#1059;%20&#1048;&#1082;&#1088;&#1103;&#1085;&#1080;&#1085;&#1089;&#1082;&#1072;&#1103;%20&#1057;&#1054;&#1064;\&#1043;&#1088;&#1080;&#1075;&#1086;&#1088;&#1100;&#1077;&#1074;&#1072;%20&#1048;&#1088;&#1080;&#1085;&#1072;%20&#1043;&#1077;&#1086;&#1088;&#1075;&#1080;&#1077;&#1074;&#1085;&#1072;\&#1055;&#1088;&#1077;&#1079;&#1077;&#1085;&#1090;&#1072;&#1094;&#1080;&#1103;%20Microsoft%20Of264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152400" cy="30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ston" pitchFamily="66" charset="0"/>
              </a:rPr>
              <a:t>  </a:t>
            </a:r>
            <a:r>
              <a:rPr lang="ru-RU" sz="4000" b="1" dirty="0" smtClean="0">
                <a:latin typeface="Ariston" pitchFamily="66" charset="0"/>
              </a:rPr>
              <a:t>Уважаемые  гости  предлагаем  Вам  совершить  экскурсию  по  мини-музею</a:t>
            </a:r>
          </a:p>
          <a:p>
            <a:pPr>
              <a:buNone/>
            </a:pPr>
            <a:r>
              <a:rPr lang="ru-RU" sz="4000" b="1" dirty="0" smtClean="0">
                <a:latin typeface="Ariston" pitchFamily="66" charset="0"/>
              </a:rPr>
              <a:t>  </a:t>
            </a:r>
            <a:r>
              <a:rPr lang="ru-RU" sz="4000" b="1" dirty="0" smtClean="0">
                <a:latin typeface="Ariston" pitchFamily="66" charset="0"/>
              </a:rPr>
              <a:t>«Награды  бывают  разные»</a:t>
            </a:r>
            <a:endParaRPr lang="ru-RU" sz="4000" b="1" dirty="0">
              <a:latin typeface="Ariston" pitchFamily="66" charset="0"/>
            </a:endParaRPr>
          </a:p>
        </p:txBody>
      </p:sp>
      <p:pic>
        <p:nvPicPr>
          <p:cNvPr id="6" name="Презентация Microsoft Of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9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990600" cy="5524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52400"/>
            <a:ext cx="3124200" cy="6096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dirty="0" smtClean="0"/>
              <a:t>В  государственных  наградах, как  в  зеркале, отражается  история  государства:  его  развития,  созидательный  мирный  труд  и  памятные  события.  Российская  награда  -  это  наша   история.</a:t>
            </a:r>
          </a:p>
          <a:p>
            <a:r>
              <a:rPr lang="ru-RU" dirty="0" smtClean="0"/>
              <a:t>   </a:t>
            </a:r>
            <a:r>
              <a:rPr lang="ru-RU" dirty="0" smtClean="0"/>
              <a:t>В  </a:t>
            </a:r>
            <a:r>
              <a:rPr lang="ru-RU" dirty="0" smtClean="0"/>
              <a:t>нашей  стране  награждают   не  только  за  боевые  заслуги,  но   и  за   мирный  труд   во  благо  государства.  Посмотрите  вот  на  эту  выставку.  На  ней  находятся  ордена,  полученные  за  труд,   различные  изобретения.   Награды  получают   обычные   простые   люди.   И  я  надеюсь,  что  кто  то  из  вас  когда  вырастет,  будет   тоже  награжден  такими  медалями.  А  я,   буду   вами  гордится.</a:t>
            </a:r>
          </a:p>
          <a:p>
            <a:r>
              <a:rPr lang="ru-RU" dirty="0" smtClean="0"/>
              <a:t>    </a:t>
            </a:r>
            <a:r>
              <a:rPr lang="ru-RU" dirty="0" smtClean="0"/>
              <a:t>А  </a:t>
            </a:r>
            <a:r>
              <a:rPr lang="ru-RU" dirty="0" smtClean="0"/>
              <a:t>пока  я  горжусь   вашими  медалями  полученными   в  спортивных  ,  музыкальных  достижениях.   Вот  обратите   внимание  сколько   у  нас   наград  и  дипломов   из  этих  областей.  И  все  это  заслуга  вас  и  таких  же  как  вы  ребят.</a:t>
            </a:r>
          </a:p>
          <a:p>
            <a:r>
              <a:rPr lang="ru-RU" dirty="0" smtClean="0"/>
              <a:t>  </a:t>
            </a:r>
            <a:r>
              <a:rPr lang="ru-RU" dirty="0" smtClean="0"/>
              <a:t>Давайте  </a:t>
            </a:r>
            <a:r>
              <a:rPr lang="ru-RU" dirty="0" smtClean="0"/>
              <a:t>еще  раз  рассмотрим  все  награды  и  будем  стремиться  к  тому  чтобы  их  было еще  больше. </a:t>
            </a:r>
            <a:endParaRPr lang="ru-RU" dirty="0"/>
          </a:p>
        </p:txBody>
      </p:sp>
      <p:pic>
        <p:nvPicPr>
          <p:cNvPr id="5" name="Содержимое 4" descr="DSCN17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905001"/>
            <a:ext cx="5111750" cy="3974306"/>
          </a:xfrm>
        </p:spPr>
      </p:pic>
      <p:pic>
        <p:nvPicPr>
          <p:cNvPr id="7" name="Презентация Microsoft Of2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6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600" y="1066800"/>
            <a:ext cx="152400" cy="228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N16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6" name="Презентация Microsoft Of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Мы  немного подрастем и награды все           возьмем.</a:t>
            </a:r>
            <a:endParaRPr lang="ru-RU" sz="4000" dirty="0"/>
          </a:p>
        </p:txBody>
      </p:sp>
      <p:pic>
        <p:nvPicPr>
          <p:cNvPr id="5" name="Содержимое 4" descr="DSCN17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354385">
            <a:off x="457200" y="2623344"/>
            <a:ext cx="4038600" cy="3028950"/>
          </a:xfrm>
        </p:spPr>
      </p:pic>
      <p:pic>
        <p:nvPicPr>
          <p:cNvPr id="6" name="Содержимое 5" descr="DSCN17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417828">
            <a:off x="4648200" y="2286000"/>
            <a:ext cx="4038600" cy="3366294"/>
          </a:xfrm>
        </p:spPr>
      </p:pic>
      <p:pic>
        <p:nvPicPr>
          <p:cNvPr id="8" name="Презентация Microsoft Of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43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0" y="704088"/>
            <a:ext cx="152400" cy="134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DSCN16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337933">
            <a:off x="457200" y="2623344"/>
            <a:ext cx="4038600" cy="3028950"/>
          </a:xfrm>
        </p:spPr>
      </p:pic>
      <p:pic>
        <p:nvPicPr>
          <p:cNvPr id="6" name="Содержимое 5" descr="DSCN17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02055">
            <a:off x="4694232" y="1823005"/>
            <a:ext cx="4038600" cy="3127758"/>
          </a:xfrm>
        </p:spPr>
      </p:pic>
      <p:pic>
        <p:nvPicPr>
          <p:cNvPr id="8" name="Презентация Microsoft Of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766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/>
              <a:t>Вот </a:t>
            </a:r>
            <a:r>
              <a:rPr lang="ru-RU" dirty="0" smtClean="0"/>
              <a:t>так выставка какая ,мы такую не видали.</a:t>
            </a:r>
            <a:endParaRPr lang="ru-RU" dirty="0"/>
          </a:p>
        </p:txBody>
      </p:sp>
      <p:pic>
        <p:nvPicPr>
          <p:cNvPr id="4" name="Содержимое 3" descr="DSCN17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6" name="Презентация Microsoft Of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1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Мы гордимся победами детей.</a:t>
            </a:r>
            <a:endParaRPr lang="ru-RU" dirty="0"/>
          </a:p>
        </p:txBody>
      </p:sp>
      <p:pic>
        <p:nvPicPr>
          <p:cNvPr id="5" name="Содержимое 4" descr="DSCN16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344179">
            <a:off x="457200" y="2623344"/>
            <a:ext cx="4038600" cy="3028950"/>
          </a:xfrm>
        </p:spPr>
      </p:pic>
      <p:pic>
        <p:nvPicPr>
          <p:cNvPr id="6" name="Содержимое 5" descr="DSCN16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358346">
            <a:off x="4648200" y="1905000"/>
            <a:ext cx="4038600" cy="3048000"/>
          </a:xfrm>
        </p:spPr>
      </p:pic>
      <p:pic>
        <p:nvPicPr>
          <p:cNvPr id="8" name="Презентация Microsoft Of27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0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704088"/>
            <a:ext cx="457200" cy="210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Спасибо  что  были с нами!</a:t>
            </a:r>
          </a:p>
          <a:p>
            <a:pPr algn="ctr">
              <a:buNone/>
            </a:pPr>
            <a:r>
              <a:rPr lang="ru-RU" sz="3600" dirty="0" smtClean="0"/>
              <a:t>Приглашаем желающих посетить наш </a:t>
            </a:r>
            <a:r>
              <a:rPr lang="ru-RU" sz="3600" dirty="0" smtClean="0"/>
              <a:t>мини-музей.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До </a:t>
            </a:r>
            <a:r>
              <a:rPr lang="ru-RU" sz="3600" dirty="0" smtClean="0"/>
              <a:t>свидания! </a:t>
            </a:r>
            <a:endParaRPr lang="ru-RU" sz="3600" dirty="0"/>
          </a:p>
        </p:txBody>
      </p:sp>
      <p:pic>
        <p:nvPicPr>
          <p:cNvPr id="5" name="Презентация Microsoft Of2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23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799" y="704088"/>
            <a:ext cx="45719" cy="286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3600" dirty="0" smtClean="0"/>
              <a:t>Презентацию   подготовила  </a:t>
            </a: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Григорьева И.Г.</a:t>
            </a:r>
          </a:p>
          <a:p>
            <a:pPr algn="ctr">
              <a:buNone/>
            </a:pPr>
            <a:r>
              <a:rPr lang="ru-RU" sz="3600" dirty="0" smtClean="0"/>
              <a:t>      </a:t>
            </a:r>
            <a:r>
              <a:rPr lang="ru-RU" sz="3600" dirty="0" smtClean="0"/>
              <a:t>воспитатель  </a:t>
            </a:r>
            <a:r>
              <a:rPr lang="ru-RU" sz="3600" dirty="0" smtClean="0"/>
              <a:t>подготовительной к  школе группы  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МБОУ«</a:t>
            </a:r>
            <a:r>
              <a:rPr lang="ru-RU" sz="3600" dirty="0" err="1" smtClean="0"/>
              <a:t>Икрянинская</a:t>
            </a:r>
            <a:r>
              <a:rPr lang="ru-RU" sz="3600" dirty="0" smtClean="0"/>
              <a:t> </a:t>
            </a:r>
            <a:r>
              <a:rPr lang="ru-RU" sz="3600" dirty="0" smtClean="0"/>
              <a:t>СОШ»</a:t>
            </a:r>
          </a:p>
          <a:p>
            <a:pPr algn="ctr">
              <a:buNone/>
            </a:pPr>
            <a:r>
              <a:rPr lang="ru-RU" sz="3600" dirty="0" smtClean="0"/>
              <a:t>        </a:t>
            </a:r>
            <a:r>
              <a:rPr lang="ru-RU" sz="3600" dirty="0" smtClean="0"/>
              <a:t>2013 </a:t>
            </a:r>
            <a:r>
              <a:rPr lang="ru-RU" sz="3600" dirty="0" smtClean="0"/>
              <a:t>год</a:t>
            </a:r>
            <a:endParaRPr lang="ru-RU" dirty="0"/>
          </a:p>
        </p:txBody>
      </p:sp>
      <p:pic>
        <p:nvPicPr>
          <p:cNvPr id="4" name="Презентация Microsoft Of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934200" y="704088"/>
            <a:ext cx="152400" cy="286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/>
              <a:t> </a:t>
            </a:r>
            <a:r>
              <a:rPr lang="ru-RU" sz="1800" b="1" i="1" u="sng" dirty="0" smtClean="0"/>
              <a:t>Цель:     </a:t>
            </a:r>
            <a:r>
              <a:rPr lang="ru-RU" sz="1800" i="1" dirty="0" smtClean="0"/>
              <a:t>Воспитание     </a:t>
            </a:r>
            <a:r>
              <a:rPr lang="ru-RU" sz="1800" i="1" dirty="0" smtClean="0"/>
              <a:t>чувства     любви     к     историческому     прошлому,      гордости     за    героическое    прошлое;     развитие     уважительного     отношения    к    ветеранам    Великой Отечественной   и   труда.</a:t>
            </a:r>
            <a:endParaRPr lang="ru-RU" sz="1800" dirty="0" smtClean="0"/>
          </a:p>
          <a:p>
            <a:pPr>
              <a:buNone/>
            </a:pPr>
            <a:r>
              <a:rPr lang="ru-RU" sz="1800" b="1" i="1" u="sng" dirty="0" smtClean="0"/>
              <a:t>Задачи: </a:t>
            </a:r>
            <a:r>
              <a:rPr lang="ru-RU" sz="1800" b="1" i="1" u="sng" dirty="0" smtClean="0"/>
              <a:t> </a:t>
            </a:r>
            <a:r>
              <a:rPr lang="ru-RU" sz="1800" i="1" dirty="0" smtClean="0"/>
              <a:t>Расширить     </a:t>
            </a:r>
            <a:r>
              <a:rPr lang="ru-RU" sz="1800" i="1" dirty="0" smtClean="0"/>
              <a:t>знания      детей       о    Государственных     наградах</a:t>
            </a:r>
            <a:r>
              <a:rPr lang="ru-RU" sz="1800" i="1" dirty="0" smtClean="0"/>
              <a:t>, способствовать     </a:t>
            </a:r>
            <a:r>
              <a:rPr lang="ru-RU" sz="1800" i="1" dirty="0" smtClean="0"/>
              <a:t>патриотическому     воспитанию     детей,</a:t>
            </a: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      вызвать    </a:t>
            </a:r>
            <a:r>
              <a:rPr lang="ru-RU" sz="1800" i="1" dirty="0" smtClean="0"/>
              <a:t>чувство     гордости    за    людей,    живших    и    живущих    среди    нас,   за  их  труд    на  пользу  Родины.  </a:t>
            </a:r>
            <a:endParaRPr lang="ru-RU" sz="1800" dirty="0" smtClean="0"/>
          </a:p>
          <a:p>
            <a:pPr algn="ctr">
              <a:buNone/>
            </a:pPr>
            <a:r>
              <a:rPr lang="ru-RU" sz="1800" b="1" i="1" dirty="0" smtClean="0"/>
              <a:t>Что    </a:t>
            </a:r>
            <a:r>
              <a:rPr lang="ru-RU" sz="1800" b="1" i="1" dirty="0" smtClean="0"/>
              <a:t>такое   награда?  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smtClean="0">
                <a:solidFill>
                  <a:srgbClr val="FF0000"/>
                </a:solidFill>
              </a:rPr>
              <a:t>Награда </a:t>
            </a:r>
            <a:r>
              <a:rPr lang="ru-RU" sz="1800" b="1" i="1" dirty="0" smtClean="0"/>
              <a:t>–    это   важный,    а    также    весьма    эффективный   и    продуктивный инструмент    государственной     власти.    Этого   не    может    отрицать   никто.    Награда   во   все времена    являлась    предметом    особого    положения    и   особого    почитания   в    разных    формах   ее    проявления.      Сегодня  мы  поговорим   об  орденах    и  медалях .</a:t>
            </a:r>
            <a:endParaRPr lang="ru-RU" sz="1800" dirty="0"/>
          </a:p>
        </p:txBody>
      </p:sp>
      <p:pic>
        <p:nvPicPr>
          <p:cNvPr id="5" name="Презентация Microsoft Of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03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«Награды бывают  разные»</a:t>
            </a:r>
            <a:endParaRPr lang="ru-RU" dirty="0"/>
          </a:p>
        </p:txBody>
      </p:sp>
      <p:pic>
        <p:nvPicPr>
          <p:cNvPr id="4" name="Содержимое 3" descr="DSCN17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6" name="Презентация Microsoft Of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8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704088"/>
            <a:ext cx="457200" cy="515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DSCN17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421730">
            <a:off x="1645708" y="1219201"/>
            <a:ext cx="5852583" cy="4724399"/>
          </a:xfrm>
          <a:prstGeom prst="round2SameRect">
            <a:avLst/>
          </a:prstGeom>
        </p:spPr>
      </p:pic>
      <p:pic>
        <p:nvPicPr>
          <p:cNvPr id="6" name="Презентация Microsoft Of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9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704088"/>
            <a:ext cx="1981200" cy="286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86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/>
              <a:t>Беседа с детьми. </a:t>
            </a:r>
          </a:p>
          <a:p>
            <a:pPr>
              <a:buNone/>
            </a:pPr>
            <a:r>
              <a:rPr lang="ru-RU" sz="1600" b="1" i="1" dirty="0" smtClean="0"/>
              <a:t>Предлагаю  </a:t>
            </a:r>
            <a:r>
              <a:rPr lang="ru-RU" sz="1600" b="1" i="1" dirty="0" smtClean="0"/>
              <a:t>детям вспомнить  спортивный  праздник,  который  прошел  у  нас  недавно.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-Что мы  там  делали?  (  бегали ,  прыгали, соревновались  со  старшей   </a:t>
            </a:r>
            <a:r>
              <a:rPr lang="ru-RU" sz="1600" b="1" i="1" dirty="0" smtClean="0"/>
              <a:t>группой)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  А  что  вручила  нам  Любовь  Анатольевна  за победу  в  соревнованиях? </a:t>
            </a:r>
            <a:r>
              <a:rPr lang="ru-RU" sz="1600" b="1" i="1" dirty="0" smtClean="0"/>
              <a:t>( </a:t>
            </a:r>
            <a:r>
              <a:rPr lang="ru-RU" sz="1600" b="1" i="1" dirty="0" smtClean="0"/>
              <a:t>медали) 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-Да   она  вручила  нам  медали.  Заработанные ,   нами  в  ходе  соревнований.  Где  мы     очень  старались,  проявили  свою  ловкость,  смекалку,  мастерство.  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  Скажите  мне  ребята ,  а  что  такое  медаль?  (это  полученная  награда)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  А  что  такое  награда?    (   ….)  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  Награда  — что-либо,   выдаваемое   в   качестве   поощрения   за   заслуги,    отличия,   в    знак   благодарности   за   что-либо.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К    наградам    относят:    почётные знаки,    призы,   премии,    почётные </a:t>
            </a:r>
            <a:r>
              <a:rPr lang="ru-RU" sz="1600" b="1" i="1" dirty="0" smtClean="0"/>
              <a:t>грамоты, </a:t>
            </a:r>
            <a:r>
              <a:rPr lang="ru-RU" sz="1600" b="1" i="1" dirty="0" smtClean="0"/>
              <a:t>ценные    подарки    и    почётные    звания. </a:t>
            </a: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 </a:t>
            </a:r>
            <a:r>
              <a:rPr lang="ru-RU" sz="1600" b="1" i="1" dirty="0" smtClean="0"/>
              <a:t>-     Какие   бывают  награды?   (  спортивные,  военные   …)                                                                                                                      </a:t>
            </a:r>
            <a:r>
              <a:rPr lang="ru-RU" sz="1600" b="1" i="1" dirty="0" smtClean="0"/>
              <a:t>-     </a:t>
            </a:r>
            <a:r>
              <a:rPr lang="ru-RU" sz="1600" b="1" i="1" dirty="0" smtClean="0"/>
              <a:t>И  кто  их  может  получить?   (…)                            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  Совершенно  верно,  награды  получают люди  .И  сегодня  я  хочу  пригласить  вас  в  наш  мини  музей ,  на  выставку  наград.  Хотите?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-  Ну  тогда  , прошу,  проходите.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( Звучит  спокойная  музыка,   дети  проходят.  Рассматривают  награды  на  стендах,  обмениваются  мнениями).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- Ребята  все  рассмотрели,  а  теперь  давайте  я  вам  расскажу  о  наградах.</a:t>
            </a:r>
            <a:endParaRPr lang="ru-RU" sz="1600" dirty="0"/>
          </a:p>
        </p:txBody>
      </p:sp>
      <p:pic>
        <p:nvPicPr>
          <p:cNvPr id="5" name="Презентация Microsoft Of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0" y="704088"/>
            <a:ext cx="152400" cy="515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(на фоне звучания песни “С чего начинается Родина”)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(  воспитатель  читает </a:t>
            </a:r>
            <a:r>
              <a:rPr lang="ru-RU" b="1" i="1" dirty="0" smtClean="0"/>
              <a:t>стихотворение</a:t>
            </a:r>
            <a:r>
              <a:rPr lang="ru-RU" b="1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— Что значит “Родина моя”?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— Ты спросишь, я отвечу: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— Сначала тропочкой земля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Бежит тебе навстречу.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Потом тебя поманит сад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Душистой веткой каждой.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Потом увидишь стройный ряд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Домов многоэтажных.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Потом пшеничные поля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От края и до края,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Все это — Родина твоя,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Земля твоя родная.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Чем старше станешь и сильней,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Тем больше пред тобою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Она заманчивых путей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Доверчиво раскроет.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  Родина, Отечество…    Как мы понимаем эти слова.   (  высказывание  детей)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  Родина   это  там  где  мы  родились  и  живем.  И свою  Родину  мы  любим    и бережем.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Презентация Microsoft Of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726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704088"/>
            <a:ext cx="228600" cy="286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/>
              <a:t>Исторически    сложилось   так,    что    нашему    народу    веками    приходилось    вести   борьбу    с чужеземными    захватчиками.     Древняя    легенда    устами    одного   из    завоевателей   предупреждает:     “И    я    детям   и   внукам    наказываю  –   не   ходите    войной  на    Великую   Русь,   она    век   стоит   не    шатается   и   века   простоит   не   шелохнется”. 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Грозно    звучали    для    ворогов    имена     князей    Святослава   и    Владимира,    Александра    Невского, Дмитрия    Донского,    Петра    Великого,    Александра    Суворова,    Георгия     Жукова.    Их    имена    не счесть. 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( показ    портретов)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Мужество    и    отвага,    стойкость   и    милосердие    –    вот    качества    истинных    защитников    Отчизны.     И     не    случайно    издавна    храбрейшие    из    храбрых     отмечались      различными символами     воинской    доблести. 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     История    создания    российских     наград    неразрывно    связана    с    историей    Российского государства.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Первый   орден    в     России     появился   на    рубеже    XVII—XVIII вв.     Хотя    точной    даты    учреждения    ордена    не    существует,    историки    ведут    отсчет    от    1698 г.,     когда    Петр I   ввел орден    в     честь     покровителя    земли     Российской  —     святого    апостола    Андрея     Первозванного.          Апостол    Андрей,      проведший     жизнь   в    странствиях,     считался     защитником мореплавателей.       Андреевский     крест,     на    котором     был    распят     апостол,     с     1699 г.   но указу    Петре I    стал      изображаться     на    русском     военно-морском     (Андреевском )   флаге.     Девиз     ордена:    “За    веру    и       верность”. 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    Кроме    ордена    Святого    апостола    Андрея    Первозванного,    Петром I    был    утвержден    орден Святого    Александра    Невского.    Особым       блеском     засияло    это    имя    в    годы    Великой Отечественной     войны,    когда    великие    подвиги    русских     полководце        вдохновляли    советских     солдат    на    защиту     Отечества.     С     1942     года    этим     орденом      были      награждены     многие советские         солдаты.  (  рассматриваем  ордена)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Но    самой     яркой      среди     медалей       является      медаль       “Золотая      Звезда” -       знак       особого       отличия      Героя      Советского     Союза,     а     с     1992 г. –    Героя России.                                                        -     Никто   не    забыт,    ничто    не    забыто…    Но    чтобы    не    забыть,    надо    помнить,    а    чтобы помнить,    надо    знать.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 И  мы  теперь  с  вами  знаем,      какими    орденами  и  медалями    награждали  и  награждают   людей  за  боевые  заслуги   перед  Отечеством.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5" name="Презентация Microsoft Of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76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/>
              <a:t>Вот они  какие  ветераны наши  дорогие</a:t>
            </a:r>
            <a:endParaRPr lang="ru-RU" sz="3600" dirty="0"/>
          </a:p>
        </p:txBody>
      </p:sp>
      <p:pic>
        <p:nvPicPr>
          <p:cNvPr id="4" name="Содержимое 3" descr="DSCN17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7010400" cy="4953000"/>
          </a:xfrm>
        </p:spPr>
      </p:pic>
      <p:pic>
        <p:nvPicPr>
          <p:cNvPr id="6" name="Презентация Microsoft Of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2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4400" dirty="0" smtClean="0"/>
              <a:t>Награды  Великой                      Отечественной  войны  </a:t>
            </a:r>
            <a:endParaRPr lang="ru-RU" sz="4400" dirty="0"/>
          </a:p>
        </p:txBody>
      </p:sp>
      <p:pic>
        <p:nvPicPr>
          <p:cNvPr id="5" name="Содержимое 4" descr="DSCN17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320256"/>
          </a:xfrm>
        </p:spPr>
      </p:pic>
      <p:pic>
        <p:nvPicPr>
          <p:cNvPr id="6" name="Содержимое 5" descr="DSCN179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81200"/>
            <a:ext cx="4038600" cy="3352800"/>
          </a:xfrm>
        </p:spPr>
      </p:pic>
      <p:pic>
        <p:nvPicPr>
          <p:cNvPr id="8" name="Презентация Microsoft Of2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1036</Words>
  <PresentationFormat>Экран (4:3)</PresentationFormat>
  <Paragraphs>84</Paragraphs>
  <Slides>17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</vt:lpstr>
      <vt:lpstr> </vt:lpstr>
      <vt:lpstr>   «Награды бывают  разные»</vt:lpstr>
      <vt:lpstr>  </vt:lpstr>
      <vt:lpstr>   </vt:lpstr>
      <vt:lpstr>  </vt:lpstr>
      <vt:lpstr>  </vt:lpstr>
      <vt:lpstr>    Вот они  какие  ветераны наши  дорогие</vt:lpstr>
      <vt:lpstr>           Награды  Великой                      Отечественной  войны  </vt:lpstr>
      <vt:lpstr> </vt:lpstr>
      <vt:lpstr> </vt:lpstr>
      <vt:lpstr>  Мы  немного подрастем и награды все           возьмем.</vt:lpstr>
      <vt:lpstr> </vt:lpstr>
      <vt:lpstr>     Вот так выставка какая ,мы такую не видали.</vt:lpstr>
      <vt:lpstr>    Мы гордимся победами детей.</vt:lpstr>
      <vt:lpstr>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****</cp:lastModifiedBy>
  <cp:revision>10</cp:revision>
  <dcterms:modified xsi:type="dcterms:W3CDTF">2013-03-14T12:20:33Z</dcterms:modified>
</cp:coreProperties>
</file>